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3" r:id="rId4"/>
    <p:sldId id="260" r:id="rId5"/>
    <p:sldId id="259" r:id="rId6"/>
    <p:sldId id="281" r:id="rId7"/>
    <p:sldId id="292" r:id="rId8"/>
    <p:sldId id="288" r:id="rId9"/>
    <p:sldId id="287" r:id="rId10"/>
    <p:sldId id="280" r:id="rId11"/>
    <p:sldId id="279" r:id="rId12"/>
    <p:sldId id="289" r:id="rId13"/>
    <p:sldId id="269" r:id="rId14"/>
    <p:sldId id="272" r:id="rId15"/>
    <p:sldId id="270" r:id="rId16"/>
    <p:sldId id="291" r:id="rId17"/>
    <p:sldId id="282" r:id="rId18"/>
    <p:sldId id="294" r:id="rId19"/>
    <p:sldId id="277" r:id="rId20"/>
    <p:sldId id="29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38C76-66B4-422C-8FB1-B079E4FB9D4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85C4-694E-49EB-8E8C-7C615E49D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0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85C4-694E-49EB-8E8C-7C615E49DF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08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086" y="2133600"/>
            <a:ext cx="76200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"/>
            <a:ext cx="6553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5181600"/>
            <a:ext cx="2362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নিষ্ক্রিয় গ্যাস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143" y="978879"/>
            <a:ext cx="4191000" cy="3440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81600"/>
            <a:ext cx="2971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1143" y="5179633"/>
            <a:ext cx="3429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978878"/>
            <a:ext cx="3878200" cy="3440722"/>
            <a:chOff x="381000" y="381000"/>
            <a:chExt cx="3878200" cy="34407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" y="381000"/>
              <a:ext cx="3878200" cy="344072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38200" y="381000"/>
              <a:ext cx="2667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2590800"/>
              <a:ext cx="2667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449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রাসায়নিক বন্ধন কত প্রকার ও কি কি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2667000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রাসায়নিক বন্ধন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দুই প্রকার-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১।আয়নিক বন্ধন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২।সমযোজী বন্ধন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6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"/>
            <a:ext cx="4267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474" t="-1" b="12338"/>
          <a:stretch/>
        </p:blipFill>
        <p:spPr>
          <a:xfrm>
            <a:off x="4419600" y="902970"/>
            <a:ext cx="4186032" cy="35280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67400" y="1905000"/>
            <a:ext cx="16002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Cl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36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0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2"/>
          <a:stretch/>
        </p:blipFill>
        <p:spPr>
          <a:xfrm>
            <a:off x="465667" y="622300"/>
            <a:ext cx="8212666" cy="3949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876800"/>
            <a:ext cx="3581399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সোডিয়াম আয়ন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8145" y="4861213"/>
            <a:ext cx="4038600" cy="1555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আয়ন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513" y="228600"/>
            <a:ext cx="5949176" cy="5029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81200" y="5486400"/>
            <a:ext cx="48768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Na</a:t>
            </a:r>
            <a:r>
              <a:rPr lang="en-US" sz="5400" baseline="30000" dirty="0" smtClean="0"/>
              <a:t>+</a:t>
            </a:r>
            <a:r>
              <a:rPr lang="en-US" sz="4800" dirty="0" smtClean="0"/>
              <a:t>+</a:t>
            </a:r>
            <a:r>
              <a:rPr lang="en-US" sz="4800" dirty="0" err="1" smtClean="0"/>
              <a:t>Cl</a:t>
            </a:r>
            <a:r>
              <a:rPr lang="en-US" sz="7200" baseline="30000" dirty="0" smtClean="0"/>
              <a:t>-</a:t>
            </a:r>
            <a:r>
              <a:rPr lang="en-US" sz="4800" dirty="0" smtClean="0"/>
              <a:t>=</a:t>
            </a:r>
            <a:r>
              <a:rPr lang="en-US" sz="4800" dirty="0" err="1" smtClean="0"/>
              <a:t>NaCl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1576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68" t="40449" r="45523" b="3685"/>
          <a:stretch/>
        </p:blipFill>
        <p:spPr>
          <a:xfrm>
            <a:off x="228600" y="533400"/>
            <a:ext cx="4337859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533400"/>
            <a:ext cx="40386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73469"/>
            <a:ext cx="3276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সোডিয়াম ক্লোরাইড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334000"/>
            <a:ext cx="3276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খাদ্য লবন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0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09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46587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সোডিয়াম ও ফ্লোরিন কিভাবে আয়নিক বন্ধন গঠন করবে ।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6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136082" cy="586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রাসায়নিক বন্ধন কি ? 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রাসায়নিক বন্ধন কত প্রকার ও কি কি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আয়নিক বন্ধন কিভাবে গঠিত হয় ? </a:t>
            </a:r>
          </a:p>
          <a:p>
            <a:pPr algn="ctr"/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0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010400" cy="1295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33600"/>
            <a:ext cx="5562600" cy="472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কালাম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আজাদ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পাইকড়া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বড়াইকুড়ী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পাইকড়া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ঃআত্রাই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 :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নও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গাঁ।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2057400"/>
            <a:ext cx="3505200" cy="3352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রসায়ন বিজ্ঞান </a:t>
            </a:r>
          </a:p>
          <a:p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en-US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-২০১</a:t>
            </a:r>
            <a:r>
              <a:rPr lang="en-US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1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86561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ক্যালসিয়াম(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Ca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ফ্লোরিন(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কিভাবে আয়নিক বন্ধন গঠন করবে ডায়াগ্রাম সহ ব্যাখ্যা কর।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3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29" y="304800"/>
            <a:ext cx="8534400" cy="62484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3000" y="2209800"/>
            <a:ext cx="6781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6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0"/>
            <a:ext cx="76200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76200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58" y="228600"/>
            <a:ext cx="762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5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6962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 বন্ধন</a:t>
            </a:r>
            <a:endParaRPr lang="en-US" sz="115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7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90678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 বন্ধন কী তা বলতে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বন্ধন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 প্রকার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কি কি তা উল্লেখ করতে পারবে।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আয়নিক বন্ধন কিভাবে গঠিত হয় তা ব্যাখ্যা করতে পারবে।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0"/>
            <a:ext cx="556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5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34959" b="38257"/>
          <a:stretch/>
        </p:blipFill>
        <p:spPr>
          <a:xfrm>
            <a:off x="381000" y="1094185"/>
            <a:ext cx="4101118" cy="3680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7854"/>
            <a:ext cx="1905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99" y="1128821"/>
            <a:ext cx="4073015" cy="3680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304800"/>
            <a:ext cx="1828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4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2714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743200"/>
            <a:ext cx="1524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0686" y="3309258"/>
            <a:ext cx="8763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7432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9110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6763E-6 L 0.1125 0.26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13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63E-6 L -0.12917 0.26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3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981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 বন্ধন কি ?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শক্তি বলে আণুতে পরমাণুগুলো পরস্পরের সাথে যুক্ত থাকে তাকে রাসায়নিক বন্ধন বলে।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1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777490" y="1679690"/>
            <a:ext cx="3089910" cy="28923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32126" y="1489190"/>
            <a:ext cx="380637" cy="38100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962400" y="2743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5410200"/>
            <a:ext cx="61722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নিউক্লিয়াসের চারদিকে ইলেক্ট্রনের ঘুর্ণন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7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38 C 0.09219 -0.00138 0.16893 0.09295 0.16893 0.20972 C 0.16893 0.32625 0.09219 0.42128 -0.00104 0.42128 C -0.09496 0.42128 -0.17083 0.32625 -0.17083 0.20972 C -0.17083 0.09295 -0.09496 -0.00138 -0.00104 -0.00138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1143</TotalTime>
  <Words>212</Words>
  <Application>Microsoft Office PowerPoint</Application>
  <PresentationFormat>On-screen Show (4:3)</PresentationFormat>
  <Paragraphs>50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191</cp:revision>
  <dcterms:created xsi:type="dcterms:W3CDTF">2006-08-16T00:00:00Z</dcterms:created>
  <dcterms:modified xsi:type="dcterms:W3CDTF">2017-10-01T15:54:33Z</dcterms:modified>
</cp:coreProperties>
</file>